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8D9B93-02BE-4385-86E4-910C810FE191}">
  <a:tblStyle styleId="{B28D9B93-02BE-4385-86E4-910C810FE1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nsorflow.org/api_docs/python/tf/train/RMSPropOptimizer" TargetMode="External"/><Relationship Id="rId10" Type="http://schemas.openxmlformats.org/officeDocument/2006/relationships/hyperlink" Target="https://www.tensorflow.org/api_docs/python/tf/train/ProximalAdagradOptimizer" TargetMode="External"/><Relationship Id="rId12" Type="http://schemas.openxmlformats.org/officeDocument/2006/relationships/hyperlink" Target="https://www.tensorflow.org/api_guides/python/train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gradOptimizer" TargetMode="External"/><Relationship Id="rId9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DAOptimizer" TargetMode="External"/><Relationship Id="rId6" Type="http://schemas.openxmlformats.org/officeDocument/2006/relationships/hyperlink" Target="https://www.tensorflow.org/api_docs/python/tf/train/MomentumOptimizer" TargetMode="External"/><Relationship Id="rId7" Type="http://schemas.openxmlformats.org/officeDocument/2006/relationships/hyperlink" Target="https://www.tensorflow.org/api_docs/python/tf/train/AdamOptimizer" TargetMode="External"/><Relationship Id="rId8" Type="http://schemas.openxmlformats.org/officeDocument/2006/relationships/hyperlink" Target="https://www.tensorflow.org/api_docs/python/tf/train/Ftrl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4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Relationship Id="rId4" Type="http://schemas.openxmlformats.org/officeDocument/2006/relationships/image" Target="../media/image94.png"/><Relationship Id="rId5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Relationship Id="rId4" Type="http://schemas.openxmlformats.org/officeDocument/2006/relationships/image" Target="../media/image94.png"/><Relationship Id="rId5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7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7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1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{B28D9B93-02BE-4385-86E4-910C810FE191}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{B28D9B93-02BE-4385-86E4-910C810FE191}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{B28D9B93-02BE-4385-86E4-910C810FE191}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{B28D9B93-02BE-4385-86E4-910C810FE191}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{B28D9B93-02BE-4385-86E4-910C810FE191}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ImageNet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Tomorrow RNN!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Time series prediction (stock market)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Character/sentence analysis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Neural translation (sequence to sequence)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Random?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SzPct val="25000"/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71428"/>
            </a:pPr>
            <a:r>
              <a:rPr lang="en">
                <a:solidFill>
                  <a:srgbClr val="999999"/>
                </a:solidFill>
              </a:rPr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tf.train.MomentumOptimizer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tf.train.FtrlOptimizer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tf.train.ProximalGradientDescentOptimizer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tf.train.ProximalAdagradOptimizer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tf.train.RMSPropOptimizer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Linear Regression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Logistic Regression (Binary classification)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Softmax Classification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1428"/>
            </a:pPr>
            <a:r>
              <a:rPr lang="en"/>
              <a:t>Neural Networks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Basics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MNIST 99%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Class, Layers, Ensemble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